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2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2003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6308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9324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3151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8272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6910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9438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1248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9923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3451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897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1115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9077" y="0"/>
            <a:ext cx="484565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68271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2350291</dc:creator>
  <cp:lastModifiedBy>Windows ユーザー</cp:lastModifiedBy>
  <cp:revision>3</cp:revision>
  <dcterms:created xsi:type="dcterms:W3CDTF">2024-08-29T02:24:22Z</dcterms:created>
  <dcterms:modified xsi:type="dcterms:W3CDTF">2025-03-27T05:11:18Z</dcterms:modified>
</cp:coreProperties>
</file>