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6" y="0"/>
            <a:ext cx="4845655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2025-03-27T05:02:52Z</dcterms:modified>
</cp:coreProperties>
</file>