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200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30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9324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15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272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9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43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48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923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451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89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7C89B-026D-4188-B83A-D14E6461C3F0}" type="datetimeFigureOut">
              <a:rPr kumimoji="1" lang="ja-JP" altLang="en-US" smtClean="0"/>
              <a:t>2025/3/27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16507-1761-4517-801A-1E115434B6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115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077" y="0"/>
            <a:ext cx="48456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8271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2350291</dc:creator>
  <cp:lastModifiedBy>Windows ユーザー</cp:lastModifiedBy>
  <cp:revision>3</cp:revision>
  <dcterms:created xsi:type="dcterms:W3CDTF">2024-08-29T02:24:22Z</dcterms:created>
  <dcterms:modified xsi:type="dcterms:W3CDTF">2025-03-27T05:07:57Z</dcterms:modified>
</cp:coreProperties>
</file>