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003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30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324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15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272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91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43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248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923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451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897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115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077" y="0"/>
            <a:ext cx="48456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827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2350291</dc:creator>
  <cp:lastModifiedBy>Windows ユーザー</cp:lastModifiedBy>
  <cp:revision>4</cp:revision>
  <dcterms:created xsi:type="dcterms:W3CDTF">2024-08-29T02:24:22Z</dcterms:created>
  <dcterms:modified xsi:type="dcterms:W3CDTF">2025-03-27T04:54:54Z</dcterms:modified>
</cp:coreProperties>
</file>